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61402-1881-4FAA-90E9-1986C6752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8D5D1F-942F-4B60-BECB-491A79B352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57CB49-C281-4BBC-BDBF-6AB588156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2F7A-C8B1-4E17-B8F9-3A4E65D0B95E}" type="datetimeFigureOut">
              <a:rPr lang="fr-BE" smtClean="0"/>
              <a:t>29/11/2022</a:t>
            </a:fld>
            <a:endParaRPr lang="fr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08BA8-E813-45F8-85CE-962997466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9FF05-6CD7-4D08-B733-5AE5F8A79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D0FB-CEE2-44A4-BF83-EE8C023A9E22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11560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7B91C-4846-4698-9292-4B0894AB8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5A3874-1D14-4A9B-9FF8-0450AD1A93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EAD95-86FA-46E6-BC91-74463BB24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2F7A-C8B1-4E17-B8F9-3A4E65D0B95E}" type="datetimeFigureOut">
              <a:rPr lang="fr-BE" smtClean="0"/>
              <a:t>29/11/2022</a:t>
            </a:fld>
            <a:endParaRPr lang="fr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8CA747-4FB3-4EA0-99DD-E78675AA3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D3869-0692-4705-8D3B-A35865D9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D0FB-CEE2-44A4-BF83-EE8C023A9E22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81954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99B1DC-1974-4D8A-B553-1DD8C1D720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B6F750-0B3C-4EE1-93DC-BD6EFDAA1F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D66191-AD81-4EA8-BE4B-50E861F42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2F7A-C8B1-4E17-B8F9-3A4E65D0B95E}" type="datetimeFigureOut">
              <a:rPr lang="fr-BE" smtClean="0"/>
              <a:t>29/11/2022</a:t>
            </a:fld>
            <a:endParaRPr lang="fr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E2DEE-AE3C-4E5D-94C0-7EFCA25D3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06F0B-3E12-4D4C-A056-C0D73946D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D0FB-CEE2-44A4-BF83-EE8C023A9E22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54055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6ECE3-FB3B-4DB5-9E86-4D7A32BD2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9253C-94B3-4F1F-A0A4-BD7013144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79233-3C8E-464D-B9BC-DC28C77BC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2F7A-C8B1-4E17-B8F9-3A4E65D0B95E}" type="datetimeFigureOut">
              <a:rPr lang="fr-BE" smtClean="0"/>
              <a:t>29/11/2022</a:t>
            </a:fld>
            <a:endParaRPr lang="fr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9FD5E-C9C5-47C8-8AC2-884FCF06B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61198-B595-469C-A075-A0547E0E0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D0FB-CEE2-44A4-BF83-EE8C023A9E22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6616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6FE55-A469-4E39-9689-92DB2D3E4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16F426-DE05-4F41-A470-FC2409530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6C598-C381-433F-ADDE-BE6E1091F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2F7A-C8B1-4E17-B8F9-3A4E65D0B95E}" type="datetimeFigureOut">
              <a:rPr lang="fr-BE" smtClean="0"/>
              <a:t>29/11/2022</a:t>
            </a:fld>
            <a:endParaRPr lang="fr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62F1B-29CD-47B4-8A5F-B8B55342A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396396-27B1-4934-9A73-B74D90FF9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D0FB-CEE2-44A4-BF83-EE8C023A9E22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15525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EA0D1-9A1F-459E-B5AE-1F7B71497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12FC1-9A03-4F98-BFEF-A4E02368E2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3F00B8-D309-4B07-AF79-76A4374631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98A81B-0CB6-4EA2-AC88-A154EC606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2F7A-C8B1-4E17-B8F9-3A4E65D0B95E}" type="datetimeFigureOut">
              <a:rPr lang="fr-BE" smtClean="0"/>
              <a:t>29/11/2022</a:t>
            </a:fld>
            <a:endParaRPr lang="fr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99774F-C532-4271-B04F-70D1BEDA1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7CD8AA-033F-4A8D-97EA-8227C0F03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D0FB-CEE2-44A4-BF83-EE8C023A9E22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52661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7EB79-E117-4175-99DF-4E283C9FC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BF967C-15F5-4928-A166-BF629A4E2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87E9EA-88DD-4005-B03E-34952043A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D92E17-47C9-4219-9C80-69D61D552A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C9F384-FE9D-477B-955C-5DDBCF34C5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B4173C-3AE3-4AD9-9A61-6498D1327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2F7A-C8B1-4E17-B8F9-3A4E65D0B95E}" type="datetimeFigureOut">
              <a:rPr lang="fr-BE" smtClean="0"/>
              <a:t>29/11/2022</a:t>
            </a:fld>
            <a:endParaRPr lang="fr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241AE2-6DBE-456F-AD97-E53C36B69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C7FFC0-AE95-451C-BC85-24012608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D0FB-CEE2-44A4-BF83-EE8C023A9E22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48841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6EBB5-7245-4FE1-9635-21992E2CD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565147-A6CE-4D43-B2C6-186633694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2F7A-C8B1-4E17-B8F9-3A4E65D0B95E}" type="datetimeFigureOut">
              <a:rPr lang="fr-BE" smtClean="0"/>
              <a:t>29/11/2022</a:t>
            </a:fld>
            <a:endParaRPr lang="fr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18EFFC-FDE9-4DCA-A8A3-001910D7B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CCF031-F197-4700-B870-F241D395A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D0FB-CEE2-44A4-BF83-EE8C023A9E22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52346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D30AA6-D8B1-4BC5-BC05-CFD21B656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2F7A-C8B1-4E17-B8F9-3A4E65D0B95E}" type="datetimeFigureOut">
              <a:rPr lang="fr-BE" smtClean="0"/>
              <a:t>29/11/2022</a:t>
            </a:fld>
            <a:endParaRPr lang="fr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9A85FD-C05D-4BD1-AD68-A59912169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1003B9-8A50-4DDC-90CA-FC6B2D40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D0FB-CEE2-44A4-BF83-EE8C023A9E22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67795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14DF3-3AFC-43EF-A70B-DF81F6417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09935-B27A-48FC-B981-6CF1F0CF1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769DD-4407-4AA5-9B99-50ED28593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A99E6-6860-43C5-A89B-2C7E2977B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2F7A-C8B1-4E17-B8F9-3A4E65D0B95E}" type="datetimeFigureOut">
              <a:rPr lang="fr-BE" smtClean="0"/>
              <a:t>29/11/2022</a:t>
            </a:fld>
            <a:endParaRPr lang="fr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FA0DE-123D-4CDF-90A0-6A4266BDF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240686-B33E-4448-9E22-8B92B9DAC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D0FB-CEE2-44A4-BF83-EE8C023A9E22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23973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E8FB5-DEBC-4199-9C01-F503A6803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578A20-D636-49F5-BAE1-13D7A9B17F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304452-7444-49E1-88A4-DEC4B8C88A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BB182C-EDF3-437D-9815-BE567CBFE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2F7A-C8B1-4E17-B8F9-3A4E65D0B95E}" type="datetimeFigureOut">
              <a:rPr lang="fr-BE" smtClean="0"/>
              <a:t>29/11/2022</a:t>
            </a:fld>
            <a:endParaRPr lang="fr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C22EFF-A76C-4D5C-BD04-3DCB5E5BA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0B6DE7-C643-430C-983B-8FC635DD8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D0FB-CEE2-44A4-BF83-EE8C023A9E22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40870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4AAAAA-6005-4562-B03C-577639A62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9923A3-4A1B-4138-9E2D-681E8B90E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D3AAB-67F1-4B6B-BFF1-4C92441A02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72F7A-C8B1-4E17-B8F9-3A4E65D0B95E}" type="datetimeFigureOut">
              <a:rPr lang="fr-BE" smtClean="0"/>
              <a:t>29/11/2022</a:t>
            </a:fld>
            <a:endParaRPr lang="fr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4D3D9-B5F8-4E13-834C-67AAA0530C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0FF52C-9B61-457B-9AC3-4F9ADFB01A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AD0FB-CEE2-44A4-BF83-EE8C023A9E22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63267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E0BB67C-8798-4698-B37B-588F64F53667}"/>
              </a:ext>
            </a:extLst>
          </p:cNvPr>
          <p:cNvSpPr txBox="1"/>
          <p:nvPr/>
        </p:nvSpPr>
        <p:spPr>
          <a:xfrm>
            <a:off x="1386673" y="542612"/>
            <a:ext cx="1209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/>
              <a:t>Chambre 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3EBE71-7BA1-4D8B-A133-55E639A9B576}"/>
              </a:ext>
            </a:extLst>
          </p:cNvPr>
          <p:cNvSpPr txBox="1"/>
          <p:nvPr/>
        </p:nvSpPr>
        <p:spPr>
          <a:xfrm>
            <a:off x="7759003" y="542611"/>
            <a:ext cx="1209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/>
              <a:t>Chambre 2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EA06587-BA2C-4541-A535-9AC7B0A29D5A}"/>
              </a:ext>
            </a:extLst>
          </p:cNvPr>
          <p:cNvCxnSpPr>
            <a:cxnSpLocks/>
          </p:cNvCxnSpPr>
          <p:nvPr/>
        </p:nvCxnSpPr>
        <p:spPr>
          <a:xfrm>
            <a:off x="1537675" y="1188942"/>
            <a:ext cx="0" cy="1715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CC17E3-EF91-417B-9128-83C7E60592E1}"/>
              </a:ext>
            </a:extLst>
          </p:cNvPr>
          <p:cNvCxnSpPr>
            <a:cxnSpLocks/>
          </p:cNvCxnSpPr>
          <p:nvPr/>
        </p:nvCxnSpPr>
        <p:spPr>
          <a:xfrm>
            <a:off x="2621017" y="1677798"/>
            <a:ext cx="0" cy="1226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DA77752-B3BD-4508-B7EC-E0EFB749AC82}"/>
              </a:ext>
            </a:extLst>
          </p:cNvPr>
          <p:cNvCxnSpPr>
            <a:cxnSpLocks/>
          </p:cNvCxnSpPr>
          <p:nvPr/>
        </p:nvCxnSpPr>
        <p:spPr>
          <a:xfrm>
            <a:off x="1537675" y="1188942"/>
            <a:ext cx="1088079" cy="5056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061C2D2-7718-40B1-83D4-81BC98C05BF0}"/>
              </a:ext>
            </a:extLst>
          </p:cNvPr>
          <p:cNvCxnSpPr>
            <a:cxnSpLocks/>
          </p:cNvCxnSpPr>
          <p:nvPr/>
        </p:nvCxnSpPr>
        <p:spPr>
          <a:xfrm>
            <a:off x="1537675" y="2912363"/>
            <a:ext cx="10833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768337F2-564A-490C-B201-7481BC5DC964}"/>
              </a:ext>
            </a:extLst>
          </p:cNvPr>
          <p:cNvSpPr txBox="1"/>
          <p:nvPr/>
        </p:nvSpPr>
        <p:spPr>
          <a:xfrm>
            <a:off x="1888428" y="2615903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dirty="0"/>
              <a:t>127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FBBCA9D-3E0C-420E-A8FD-EEF77F4B2B88}"/>
              </a:ext>
            </a:extLst>
          </p:cNvPr>
          <p:cNvCxnSpPr>
            <a:cxnSpLocks/>
          </p:cNvCxnSpPr>
          <p:nvPr/>
        </p:nvCxnSpPr>
        <p:spPr>
          <a:xfrm>
            <a:off x="9021286" y="1200259"/>
            <a:ext cx="0" cy="1715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9CC2285-F1E0-4D93-9786-9311640EF850}"/>
              </a:ext>
            </a:extLst>
          </p:cNvPr>
          <p:cNvCxnSpPr>
            <a:cxnSpLocks/>
          </p:cNvCxnSpPr>
          <p:nvPr/>
        </p:nvCxnSpPr>
        <p:spPr>
          <a:xfrm>
            <a:off x="7938018" y="1912361"/>
            <a:ext cx="0" cy="378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9471754-E7B3-4DD9-B21E-117204FF344A}"/>
              </a:ext>
            </a:extLst>
          </p:cNvPr>
          <p:cNvCxnSpPr>
            <a:cxnSpLocks/>
          </p:cNvCxnSpPr>
          <p:nvPr/>
        </p:nvCxnSpPr>
        <p:spPr>
          <a:xfrm>
            <a:off x="7938017" y="2268532"/>
            <a:ext cx="1088080" cy="6568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06C99CA9-22C7-4C8E-8F03-62EF9ACFB31D}"/>
              </a:ext>
            </a:extLst>
          </p:cNvPr>
          <p:cNvSpPr txBox="1"/>
          <p:nvPr/>
        </p:nvSpPr>
        <p:spPr>
          <a:xfrm>
            <a:off x="8252606" y="1848926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dirty="0"/>
              <a:t>127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C84B7A9-66B6-45F7-A67D-FFC0DDC82F35}"/>
              </a:ext>
            </a:extLst>
          </p:cNvPr>
          <p:cNvSpPr txBox="1"/>
          <p:nvPr/>
        </p:nvSpPr>
        <p:spPr>
          <a:xfrm>
            <a:off x="8995649" y="1843777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dirty="0"/>
              <a:t>221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1FC5B4E-EC52-4BD2-9B6F-ACD0C5604C09}"/>
              </a:ext>
            </a:extLst>
          </p:cNvPr>
          <p:cNvSpPr txBox="1"/>
          <p:nvPr/>
        </p:nvSpPr>
        <p:spPr>
          <a:xfrm>
            <a:off x="7575299" y="191236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dirty="0"/>
              <a:t>42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7D6E649-DB7C-4A9D-BF47-FB9086B468E9}"/>
              </a:ext>
            </a:extLst>
          </p:cNvPr>
          <p:cNvCxnSpPr>
            <a:cxnSpLocks/>
          </p:cNvCxnSpPr>
          <p:nvPr/>
        </p:nvCxnSpPr>
        <p:spPr>
          <a:xfrm flipV="1">
            <a:off x="7938017" y="1188942"/>
            <a:ext cx="1083269" cy="7577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3A3D561-3EBA-4199-A3F3-CDAE9B66D781}"/>
              </a:ext>
            </a:extLst>
          </p:cNvPr>
          <p:cNvCxnSpPr>
            <a:cxnSpLocks/>
          </p:cNvCxnSpPr>
          <p:nvPr/>
        </p:nvCxnSpPr>
        <p:spPr>
          <a:xfrm>
            <a:off x="7938017" y="2107593"/>
            <a:ext cx="108334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2743AB1-85C0-4C21-9B89-0A495A052143}"/>
              </a:ext>
            </a:extLst>
          </p:cNvPr>
          <p:cNvCxnSpPr>
            <a:cxnSpLocks/>
          </p:cNvCxnSpPr>
          <p:nvPr/>
        </p:nvCxnSpPr>
        <p:spPr>
          <a:xfrm>
            <a:off x="7938017" y="2290886"/>
            <a:ext cx="0" cy="66487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4D6C69A1-A732-4587-B7A5-198656B310A9}"/>
              </a:ext>
            </a:extLst>
          </p:cNvPr>
          <p:cNvSpPr txBox="1"/>
          <p:nvPr/>
        </p:nvSpPr>
        <p:spPr>
          <a:xfrm>
            <a:off x="7575299" y="2516185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dirty="0"/>
              <a:t>92</a:t>
            </a: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31EDA9E8-023E-416C-BF37-80A8E92C6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3921" y="3742939"/>
            <a:ext cx="2163220" cy="2551973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A87A0CAC-1991-4FF0-9255-AEA3AE1288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8920" y="3418169"/>
            <a:ext cx="1852654" cy="2865737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C6B83C2A-C1F0-4185-8F55-71DA644B38FC}"/>
              </a:ext>
            </a:extLst>
          </p:cNvPr>
          <p:cNvSpPr txBox="1"/>
          <p:nvPr/>
        </p:nvSpPr>
        <p:spPr>
          <a:xfrm>
            <a:off x="2672794" y="2072208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dirty="0"/>
              <a:t>133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3A6B79D-4210-401A-9132-A99BCF9CA853}"/>
              </a:ext>
            </a:extLst>
          </p:cNvPr>
          <p:cNvSpPr txBox="1"/>
          <p:nvPr/>
        </p:nvSpPr>
        <p:spPr>
          <a:xfrm>
            <a:off x="1078895" y="2046458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dirty="0"/>
              <a:t>221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A84B0F1-9284-488E-82D3-4290A2F8F81B}"/>
              </a:ext>
            </a:extLst>
          </p:cNvPr>
          <p:cNvSpPr txBox="1"/>
          <p:nvPr/>
        </p:nvSpPr>
        <p:spPr>
          <a:xfrm>
            <a:off x="4689446" y="173279"/>
            <a:ext cx="2315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b="1" dirty="0"/>
              <a:t>Alternative 1: Ouvrant</a:t>
            </a:r>
          </a:p>
        </p:txBody>
      </p:sp>
    </p:spTree>
    <p:extLst>
      <p:ext uri="{BB962C8B-B14F-4D97-AF65-F5344CB8AC3E}">
        <p14:creationId xmlns:p14="http://schemas.microsoft.com/office/powerpoint/2010/main" val="189345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E0BB67C-8798-4698-B37B-588F64F53667}"/>
              </a:ext>
            </a:extLst>
          </p:cNvPr>
          <p:cNvSpPr txBox="1"/>
          <p:nvPr/>
        </p:nvSpPr>
        <p:spPr>
          <a:xfrm>
            <a:off x="1386673" y="542612"/>
            <a:ext cx="1209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/>
              <a:t>Chambre 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3EBE71-7BA1-4D8B-A133-55E639A9B576}"/>
              </a:ext>
            </a:extLst>
          </p:cNvPr>
          <p:cNvSpPr txBox="1"/>
          <p:nvPr/>
        </p:nvSpPr>
        <p:spPr>
          <a:xfrm>
            <a:off x="7759003" y="542611"/>
            <a:ext cx="1209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/>
              <a:t>Chambre 2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EA06587-BA2C-4541-A535-9AC7B0A29D5A}"/>
              </a:ext>
            </a:extLst>
          </p:cNvPr>
          <p:cNvCxnSpPr>
            <a:cxnSpLocks/>
          </p:cNvCxnSpPr>
          <p:nvPr/>
        </p:nvCxnSpPr>
        <p:spPr>
          <a:xfrm>
            <a:off x="1537675" y="1188942"/>
            <a:ext cx="0" cy="1715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CC17E3-EF91-417B-9128-83C7E60592E1}"/>
              </a:ext>
            </a:extLst>
          </p:cNvPr>
          <p:cNvCxnSpPr>
            <a:cxnSpLocks/>
          </p:cNvCxnSpPr>
          <p:nvPr/>
        </p:nvCxnSpPr>
        <p:spPr>
          <a:xfrm>
            <a:off x="2621017" y="1677798"/>
            <a:ext cx="0" cy="1226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DA77752-B3BD-4508-B7EC-E0EFB749AC82}"/>
              </a:ext>
            </a:extLst>
          </p:cNvPr>
          <p:cNvCxnSpPr>
            <a:cxnSpLocks/>
          </p:cNvCxnSpPr>
          <p:nvPr/>
        </p:nvCxnSpPr>
        <p:spPr>
          <a:xfrm>
            <a:off x="1537675" y="1188942"/>
            <a:ext cx="1088079" cy="5056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061C2D2-7718-40B1-83D4-81BC98C05BF0}"/>
              </a:ext>
            </a:extLst>
          </p:cNvPr>
          <p:cNvCxnSpPr>
            <a:cxnSpLocks/>
          </p:cNvCxnSpPr>
          <p:nvPr/>
        </p:nvCxnSpPr>
        <p:spPr>
          <a:xfrm>
            <a:off x="1537675" y="2912363"/>
            <a:ext cx="10833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768337F2-564A-490C-B201-7481BC5DC964}"/>
              </a:ext>
            </a:extLst>
          </p:cNvPr>
          <p:cNvSpPr txBox="1"/>
          <p:nvPr/>
        </p:nvSpPr>
        <p:spPr>
          <a:xfrm>
            <a:off x="1888428" y="2615903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dirty="0"/>
              <a:t>127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9EA327-0849-4E13-BFF9-62A40C116C98}"/>
              </a:ext>
            </a:extLst>
          </p:cNvPr>
          <p:cNvSpPr txBox="1"/>
          <p:nvPr/>
        </p:nvSpPr>
        <p:spPr>
          <a:xfrm>
            <a:off x="2672794" y="2072208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dirty="0"/>
              <a:t>133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760837F-BF18-429E-B572-B6F2FF36AF86}"/>
              </a:ext>
            </a:extLst>
          </p:cNvPr>
          <p:cNvSpPr txBox="1"/>
          <p:nvPr/>
        </p:nvSpPr>
        <p:spPr>
          <a:xfrm>
            <a:off x="1078895" y="2046458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dirty="0"/>
              <a:t>221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FBBCA9D-3E0C-420E-A8FD-EEF77F4B2B88}"/>
              </a:ext>
            </a:extLst>
          </p:cNvPr>
          <p:cNvCxnSpPr>
            <a:cxnSpLocks/>
          </p:cNvCxnSpPr>
          <p:nvPr/>
        </p:nvCxnSpPr>
        <p:spPr>
          <a:xfrm>
            <a:off x="9021286" y="1200259"/>
            <a:ext cx="0" cy="1715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9CC2285-F1E0-4D93-9786-9311640EF850}"/>
              </a:ext>
            </a:extLst>
          </p:cNvPr>
          <p:cNvCxnSpPr>
            <a:cxnSpLocks/>
          </p:cNvCxnSpPr>
          <p:nvPr/>
        </p:nvCxnSpPr>
        <p:spPr>
          <a:xfrm>
            <a:off x="7938018" y="1912361"/>
            <a:ext cx="0" cy="378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9471754-E7B3-4DD9-B21E-117204FF344A}"/>
              </a:ext>
            </a:extLst>
          </p:cNvPr>
          <p:cNvCxnSpPr>
            <a:cxnSpLocks/>
          </p:cNvCxnSpPr>
          <p:nvPr/>
        </p:nvCxnSpPr>
        <p:spPr>
          <a:xfrm>
            <a:off x="7938017" y="2268532"/>
            <a:ext cx="1088080" cy="6568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06C99CA9-22C7-4C8E-8F03-62EF9ACFB31D}"/>
              </a:ext>
            </a:extLst>
          </p:cNvPr>
          <p:cNvSpPr txBox="1"/>
          <p:nvPr/>
        </p:nvSpPr>
        <p:spPr>
          <a:xfrm>
            <a:off x="8252606" y="1848926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dirty="0"/>
              <a:t>127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C84B7A9-66B6-45F7-A67D-FFC0DDC82F35}"/>
              </a:ext>
            </a:extLst>
          </p:cNvPr>
          <p:cNvSpPr txBox="1"/>
          <p:nvPr/>
        </p:nvSpPr>
        <p:spPr>
          <a:xfrm>
            <a:off x="8995649" y="1843777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dirty="0"/>
              <a:t>221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1FC5B4E-EC52-4BD2-9B6F-ACD0C5604C09}"/>
              </a:ext>
            </a:extLst>
          </p:cNvPr>
          <p:cNvSpPr txBox="1"/>
          <p:nvPr/>
        </p:nvSpPr>
        <p:spPr>
          <a:xfrm>
            <a:off x="7575299" y="191236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dirty="0"/>
              <a:t>42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7D6E649-DB7C-4A9D-BF47-FB9086B468E9}"/>
              </a:ext>
            </a:extLst>
          </p:cNvPr>
          <p:cNvCxnSpPr>
            <a:cxnSpLocks/>
          </p:cNvCxnSpPr>
          <p:nvPr/>
        </p:nvCxnSpPr>
        <p:spPr>
          <a:xfrm flipV="1">
            <a:off x="7938017" y="1188942"/>
            <a:ext cx="1083269" cy="7577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3A3D561-3EBA-4199-A3F3-CDAE9B66D781}"/>
              </a:ext>
            </a:extLst>
          </p:cNvPr>
          <p:cNvCxnSpPr>
            <a:cxnSpLocks/>
          </p:cNvCxnSpPr>
          <p:nvPr/>
        </p:nvCxnSpPr>
        <p:spPr>
          <a:xfrm>
            <a:off x="7938017" y="2107593"/>
            <a:ext cx="108334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2743AB1-85C0-4C21-9B89-0A495A052143}"/>
              </a:ext>
            </a:extLst>
          </p:cNvPr>
          <p:cNvCxnSpPr>
            <a:cxnSpLocks/>
          </p:cNvCxnSpPr>
          <p:nvPr/>
        </p:nvCxnSpPr>
        <p:spPr>
          <a:xfrm>
            <a:off x="7938017" y="2290886"/>
            <a:ext cx="0" cy="66487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4D6C69A1-A732-4587-B7A5-198656B310A9}"/>
              </a:ext>
            </a:extLst>
          </p:cNvPr>
          <p:cNvSpPr txBox="1"/>
          <p:nvPr/>
        </p:nvSpPr>
        <p:spPr>
          <a:xfrm>
            <a:off x="7575299" y="2516185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dirty="0"/>
              <a:t>92</a:t>
            </a: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31EDA9E8-023E-416C-BF37-80A8E92C6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3921" y="3742939"/>
            <a:ext cx="2163220" cy="2551973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A87A0CAC-1991-4FF0-9255-AEA3AE1288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8920" y="3418169"/>
            <a:ext cx="1852654" cy="2865737"/>
          </a:xfrm>
          <a:prstGeom prst="rect">
            <a:avLst/>
          </a:prstGeom>
        </p:spPr>
      </p:pic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A6C90EDE-31A2-F747-BA71-5D4D82DE266A}"/>
              </a:ext>
            </a:extLst>
          </p:cNvPr>
          <p:cNvCxnSpPr>
            <a:cxnSpLocks/>
          </p:cNvCxnSpPr>
          <p:nvPr/>
        </p:nvCxnSpPr>
        <p:spPr>
          <a:xfrm>
            <a:off x="7938017" y="2268532"/>
            <a:ext cx="108326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A46832FA-D4BB-734C-BFD0-2DEB1A0FB7B3}"/>
              </a:ext>
            </a:extLst>
          </p:cNvPr>
          <p:cNvCxnSpPr>
            <a:cxnSpLocks/>
          </p:cNvCxnSpPr>
          <p:nvPr/>
        </p:nvCxnSpPr>
        <p:spPr>
          <a:xfrm>
            <a:off x="1537748" y="2268532"/>
            <a:ext cx="108326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09964625-FE86-374A-90ED-02A36EB788D4}"/>
              </a:ext>
            </a:extLst>
          </p:cNvPr>
          <p:cNvSpPr txBox="1"/>
          <p:nvPr/>
        </p:nvSpPr>
        <p:spPr>
          <a:xfrm>
            <a:off x="2595850" y="2467641"/>
            <a:ext cx="1154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Partie Fixe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8AA3471D-8203-014E-8BB9-6943566D4A25}"/>
              </a:ext>
            </a:extLst>
          </p:cNvPr>
          <p:cNvSpPr txBox="1"/>
          <p:nvPr/>
        </p:nvSpPr>
        <p:spPr>
          <a:xfrm>
            <a:off x="2640055" y="1621704"/>
            <a:ext cx="1630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Partie ouvrante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096D35DB-2537-7342-A52C-D001A26FC8B5}"/>
              </a:ext>
            </a:extLst>
          </p:cNvPr>
          <p:cNvSpPr txBox="1"/>
          <p:nvPr/>
        </p:nvSpPr>
        <p:spPr>
          <a:xfrm>
            <a:off x="8974607" y="2331519"/>
            <a:ext cx="1154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Partie Fixe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A45D8230-EA09-D543-880A-F09CB471B250}"/>
              </a:ext>
            </a:extLst>
          </p:cNvPr>
          <p:cNvSpPr txBox="1"/>
          <p:nvPr/>
        </p:nvSpPr>
        <p:spPr>
          <a:xfrm>
            <a:off x="9018812" y="1485582"/>
            <a:ext cx="1630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Partie ouvrante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66A49AE-1800-4F92-8E8A-9CD73B8D3BFA}"/>
              </a:ext>
            </a:extLst>
          </p:cNvPr>
          <p:cNvSpPr txBox="1"/>
          <p:nvPr/>
        </p:nvSpPr>
        <p:spPr>
          <a:xfrm>
            <a:off x="4035105" y="173279"/>
            <a:ext cx="3650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b="1" dirty="0"/>
              <a:t>Alternative 2: </a:t>
            </a:r>
          </a:p>
          <a:p>
            <a:r>
              <a:rPr lang="fr-BE" b="1" dirty="0"/>
              <a:t>2 parties : dessus ouvrant et bas fixe</a:t>
            </a:r>
          </a:p>
        </p:txBody>
      </p:sp>
    </p:spTree>
    <p:extLst>
      <p:ext uri="{BB962C8B-B14F-4D97-AF65-F5344CB8AC3E}">
        <p14:creationId xmlns:p14="http://schemas.microsoft.com/office/powerpoint/2010/main" val="2820499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45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Chevalier Nathalie</dc:creator>
  <cp:lastModifiedBy>Chevalier Nathalie</cp:lastModifiedBy>
  <cp:revision>4</cp:revision>
  <dcterms:created xsi:type="dcterms:W3CDTF">2022-09-21T11:14:05Z</dcterms:created>
  <dcterms:modified xsi:type="dcterms:W3CDTF">2022-11-29T15:44:25Z</dcterms:modified>
</cp:coreProperties>
</file>