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D3E68-B7BF-432B-9233-B6229052B121}" type="datetimeFigureOut">
              <a:rPr lang="fr-FR" smtClean="0"/>
              <a:t>24/03/2019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522F2-C102-4BDB-BC16-EF3EEC4F47E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980728"/>
            <a:ext cx="479753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979712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Rénovation – remplacement par porte en PVC </a:t>
            </a:r>
          </a:p>
          <a:p>
            <a:r>
              <a:rPr lang="fr-BE" dirty="0" smtClean="0"/>
              <a:t> - Couleur intérieure : blanc  </a:t>
            </a:r>
          </a:p>
          <a:p>
            <a:r>
              <a:rPr lang="fr-BE" dirty="0" smtClean="0"/>
              <a:t>- Couleur extérieure : chêne </a:t>
            </a:r>
            <a:r>
              <a:rPr lang="fr-BE" dirty="0" err="1" smtClean="0"/>
              <a:t>fonçée</a:t>
            </a:r>
            <a:r>
              <a:rPr lang="fr-BE" dirty="0" smtClean="0"/>
              <a:t> 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JONATHAN D'ALOISIO</dc:creator>
  <cp:lastModifiedBy>JONATHAN D'ALOISIO</cp:lastModifiedBy>
  <cp:revision>2</cp:revision>
  <dcterms:created xsi:type="dcterms:W3CDTF">2019-03-24T12:28:43Z</dcterms:created>
  <dcterms:modified xsi:type="dcterms:W3CDTF">2019-03-24T12:33:00Z</dcterms:modified>
</cp:coreProperties>
</file>